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i.gov/blog/mammoth-cave-explore-worlds-longest-cave" TargetMode="External"/><Relationship Id="rId2" Type="http://schemas.openxmlformats.org/officeDocument/2006/relationships/hyperlink" Target="https://www.nps.gov/maca/index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Mammoth Cave National Park</a:t>
            </a:r>
            <a:endParaRPr lang="en-US" dirty="0"/>
          </a:p>
        </p:txBody>
      </p:sp>
      <p:pic>
        <p:nvPicPr>
          <p:cNvPr id="5124" name="Picture 4" descr="A car entering the park passing a sign reading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1512712"/>
            <a:ext cx="7676444" cy="479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003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Location of the cave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It is located in Kentucky, USA</a:t>
            </a:r>
            <a:endParaRPr lang="en-US" sz="3200" dirty="0"/>
          </a:p>
        </p:txBody>
      </p:sp>
      <p:pic>
        <p:nvPicPr>
          <p:cNvPr id="2050" name="Picture 2" descr="Several tourists walk through the main room of Mammoth Cav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12" y="1083732"/>
            <a:ext cx="4868509" cy="427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529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04800"/>
            <a:ext cx="4052710" cy="857956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About the cave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1275645"/>
            <a:ext cx="4278488" cy="5373512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Mammoth cave is a limestone labyrinth kind of cave</a:t>
            </a:r>
          </a:p>
          <a:p>
            <a:r>
              <a:rPr lang="en-US" sz="2800" dirty="0" smtClean="0"/>
              <a:t>It receives over 2.5 million visitors every year and some of them go into the caves therefore, can be visited</a:t>
            </a:r>
          </a:p>
          <a:p>
            <a:r>
              <a:rPr lang="en-US" sz="2800" dirty="0" smtClean="0"/>
              <a:t>Over 400 miles of the cave have been explored out of the total estimate of 600 miles</a:t>
            </a:r>
            <a:endParaRPr lang="en-US" sz="2800" dirty="0"/>
          </a:p>
        </p:txBody>
      </p:sp>
      <p:pic>
        <p:nvPicPr>
          <p:cNvPr id="1030" name="Picture 6" descr="Visitors crawl narrow caverns with head lamps during a Wild Cave Tour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932" y="666043"/>
            <a:ext cx="5181601" cy="531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484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Creatures that live in the cave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901242"/>
          </a:xfrm>
        </p:spPr>
        <p:txBody>
          <a:bodyPr>
            <a:noAutofit/>
          </a:bodyPr>
          <a:lstStyle/>
          <a:p>
            <a:r>
              <a:rPr lang="en-US" sz="3600" dirty="0" smtClean="0"/>
              <a:t>Crayfish are found in streams that run  through the underground part of the cave</a:t>
            </a:r>
            <a:endParaRPr lang="en-US" sz="3600" dirty="0"/>
          </a:p>
        </p:txBody>
      </p:sp>
      <p:pic>
        <p:nvPicPr>
          <p:cNvPr id="3074" name="Picture 2" descr="A translucent crayfish crawls along the cave floo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891" y="1715912"/>
            <a:ext cx="4924954" cy="3781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353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903112"/>
            <a:ext cx="3854528" cy="76764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Interesting facts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1670757"/>
            <a:ext cx="3854528" cy="4944532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It is the worlds longest cave</a:t>
            </a:r>
          </a:p>
          <a:p>
            <a:r>
              <a:rPr lang="en-US" sz="3600" dirty="0" smtClean="0"/>
              <a:t>More than 130 wildlife species inhabit the cave</a:t>
            </a:r>
          </a:p>
          <a:p>
            <a:r>
              <a:rPr lang="en-US" sz="3600" dirty="0" smtClean="0"/>
              <a:t>African-Americans were the first cave guides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sz="3600" dirty="0"/>
          </a:p>
        </p:txBody>
      </p:sp>
      <p:pic>
        <p:nvPicPr>
          <p:cNvPr id="4098" name="Picture 2" descr="Stalactites and stalagmites made of limestone hang from the ceiling in Mammoth Cave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13" y="1021556"/>
            <a:ext cx="4513262" cy="451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473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/>
              <a:t>Mammoth Cave National Park (U.S. National Park Service). (2019). Retrieved from </a:t>
            </a:r>
            <a:r>
              <a:rPr lang="en-US" sz="3600" dirty="0">
                <a:hlinkClick r:id="rId2"/>
              </a:rPr>
              <a:t>https://</a:t>
            </a:r>
            <a:r>
              <a:rPr lang="en-US" sz="3600" dirty="0" smtClean="0">
                <a:hlinkClick r:id="rId2"/>
              </a:rPr>
              <a:t>www.nps.gov/maca/index.htm</a:t>
            </a:r>
            <a:endParaRPr lang="en-US" sz="3600" dirty="0" smtClean="0"/>
          </a:p>
          <a:p>
            <a:r>
              <a:rPr lang="en-US" sz="3600" dirty="0"/>
              <a:t>Mammoth Cave: Explore the World’s Longest Cave. (2017). Retrieved from </a:t>
            </a:r>
            <a:r>
              <a:rPr lang="en-US" sz="3600" dirty="0">
                <a:hlinkClick r:id="rId3"/>
              </a:rPr>
              <a:t>https://</a:t>
            </a:r>
            <a:r>
              <a:rPr lang="en-US" sz="3600" dirty="0" smtClean="0">
                <a:hlinkClick r:id="rId3"/>
              </a:rPr>
              <a:t>www.doi.gov/blog/mammoth-cave-explore-worlds-longest-cave</a:t>
            </a:r>
            <a:endParaRPr lang="en-US" sz="3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41461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</TotalTime>
  <Words>145</Words>
  <Application>Microsoft Office PowerPoint</Application>
  <PresentationFormat>Widescreen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        Mammoth Cave National Park</vt:lpstr>
      <vt:lpstr>Location of the cave</vt:lpstr>
      <vt:lpstr>About the cave</vt:lpstr>
      <vt:lpstr>Creatures that live in the cave</vt:lpstr>
      <vt:lpstr>Interesting facts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Mammoth Cave National Park</dc:title>
  <dc:creator>Dorcas Chepngeno</dc:creator>
  <cp:lastModifiedBy>Dorcas Chepngeno</cp:lastModifiedBy>
  <cp:revision>9</cp:revision>
  <dcterms:created xsi:type="dcterms:W3CDTF">2019-03-29T20:18:51Z</dcterms:created>
  <dcterms:modified xsi:type="dcterms:W3CDTF">2019-03-29T21:12:28Z</dcterms:modified>
</cp:coreProperties>
</file>